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3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33D1CB-9404-4FC5-B795-C853ABB58C18}" v="666" dt="2021-12-19T19:16:18.212"/>
    <p1510:client id="{ADF73415-7D1C-4D3B-8848-EF164BFD27E6}" v="341" dt="2021-12-19T16:15:44.3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4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Sunday, December 19,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00735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Sunday, December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163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Sunday, December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004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Sunday, December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7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Sunday, December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7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Sunday, December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253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Sunday, December 19,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19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Sunday, December 19,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9949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Sunday, December 19,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23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Sunday, December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282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Sunday, December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98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Sunday, December 19,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766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864" y="1051551"/>
            <a:ext cx="3565524" cy="2384898"/>
          </a:xfrm>
        </p:spPr>
        <p:txBody>
          <a:bodyPr anchor="b">
            <a:normAutofit/>
          </a:bodyPr>
          <a:lstStyle/>
          <a:p>
            <a:r>
              <a:rPr lang="en-US" sz="4800"/>
              <a:t>Train Ticket booking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0863" y="3569008"/>
            <a:ext cx="3565525" cy="2623052"/>
          </a:xfrm>
        </p:spPr>
        <p:txBody>
          <a:bodyPr vert="horz" wrap="square" lIns="0" tIns="0" rIns="0" bIns="0" rtlCol="0" anchor="t">
            <a:normAutofit fontScale="92500" lnSpcReduction="20000"/>
          </a:bodyPr>
          <a:lstStyle/>
          <a:p>
            <a:r>
              <a:rPr lang="en-US" sz="2000" dirty="0">
                <a:solidFill>
                  <a:schemeClr val="tx1">
                    <a:alpha val="60000"/>
                  </a:schemeClr>
                </a:solidFill>
                <a:ea typeface="Source Sans Pro"/>
              </a:rPr>
              <a:t>Batch 90-Team 1</a:t>
            </a:r>
          </a:p>
          <a:p>
            <a:r>
              <a:rPr lang="en-US" sz="2000" dirty="0">
                <a:solidFill>
                  <a:schemeClr val="tx1">
                    <a:alpha val="60000"/>
                  </a:schemeClr>
                </a:solidFill>
                <a:ea typeface="Source Sans Pro"/>
              </a:rPr>
              <a:t>Afra Samiya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  <a:ea typeface="Source Sans Pro"/>
              </a:rPr>
              <a:t>Mukhaddas</a:t>
            </a:r>
            <a:endParaRPr lang="en-US" sz="2000" dirty="0">
              <a:solidFill>
                <a:schemeClr val="tx1">
                  <a:alpha val="60000"/>
                </a:schemeClr>
              </a:solidFill>
              <a:ea typeface="Source Sans Pro"/>
            </a:endParaRPr>
          </a:p>
          <a:p>
            <a:r>
              <a:rPr lang="en-US" sz="2000" dirty="0">
                <a:solidFill>
                  <a:schemeClr val="tx1">
                    <a:alpha val="60000"/>
                  </a:schemeClr>
                </a:solidFill>
                <a:ea typeface="Source Sans Pro"/>
              </a:rPr>
              <a:t>Ashish Kumar Singh</a:t>
            </a:r>
          </a:p>
          <a:p>
            <a:r>
              <a:rPr lang="en-US" sz="2000" dirty="0">
                <a:solidFill>
                  <a:schemeClr val="tx1">
                    <a:alpha val="60000"/>
                  </a:schemeClr>
                </a:solidFill>
                <a:ea typeface="Source Sans Pro"/>
              </a:rPr>
              <a:t>Dhanush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  <a:ea typeface="Source Sans Pro"/>
              </a:rPr>
              <a:t>Meghanath</a:t>
            </a:r>
            <a:endParaRPr lang="en-US" sz="2000" dirty="0">
              <a:solidFill>
                <a:schemeClr val="tx1">
                  <a:alpha val="60000"/>
                </a:schemeClr>
              </a:solidFill>
              <a:ea typeface="Source Sans Pro"/>
            </a:endParaRPr>
          </a:p>
          <a:p>
            <a:r>
              <a:rPr lang="en-US" sz="2000" dirty="0">
                <a:solidFill>
                  <a:schemeClr val="tx1">
                    <a:alpha val="60000"/>
                  </a:schemeClr>
                </a:solidFill>
                <a:ea typeface="Source Sans Pro"/>
              </a:rPr>
              <a:t>Disha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  <a:ea typeface="Source Sans Pro"/>
              </a:rPr>
              <a:t>Lotiya</a:t>
            </a:r>
          </a:p>
          <a:p>
            <a:r>
              <a:rPr lang="en-US" sz="2000" dirty="0">
                <a:solidFill>
                  <a:schemeClr val="tx1">
                    <a:alpha val="60000"/>
                  </a:schemeClr>
                </a:solidFill>
                <a:ea typeface="Source Sans Pro"/>
              </a:rPr>
              <a:t>Divya Sree Rage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92A8CB-0B0A-43A5-86F4-712B0C469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1850" y="444676"/>
            <a:ext cx="667802" cy="631474"/>
            <a:chOff x="10478914" y="1506691"/>
            <a:chExt cx="667802" cy="63147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C63B2AC-3D19-416D-A37F-2DDA8A365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A474391-1271-45F9-A39C-8641371AB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View of motion blurred underground railway">
            <a:extLst>
              <a:ext uri="{FF2B5EF4-FFF2-40B4-BE49-F238E27FC236}">
                <a16:creationId xmlns:a16="http://schemas.microsoft.com/office/drawing/2014/main" id="{593E9BCD-BED9-42B2-BFF6-3E1CE48DF6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03" r="4" b="4"/>
          <a:stretch/>
        </p:blipFill>
        <p:spPr>
          <a:xfrm>
            <a:off x="4743450" y="10"/>
            <a:ext cx="7448551" cy="6857990"/>
          </a:xfrm>
          <a:custGeom>
            <a:avLst/>
            <a:gdLst/>
            <a:ahLst/>
            <a:cxnLst/>
            <a:rect l="l" t="t" r="r" b="b"/>
            <a:pathLst>
              <a:path w="7448551" h="6858000">
                <a:moveTo>
                  <a:pt x="0" y="0"/>
                </a:moveTo>
                <a:lnTo>
                  <a:pt x="7448551" y="0"/>
                </a:lnTo>
                <a:lnTo>
                  <a:pt x="744855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1AC6C06-99FE-4BA1-BC82-8406A424C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1219" y="543322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3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DD88E-190E-41BA-9480-F6B565170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/>
              <a:t>Ticket Page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586B41B5-2039-4E8C-BF5C-FA5F2648A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6187" y="1221803"/>
            <a:ext cx="8918644" cy="5014794"/>
          </a:xfrm>
        </p:spPr>
      </p:pic>
    </p:spTree>
    <p:extLst>
      <p:ext uri="{BB962C8B-B14F-4D97-AF65-F5344CB8AC3E}">
        <p14:creationId xmlns:p14="http://schemas.microsoft.com/office/powerpoint/2010/main" val="1903729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Graphic 6" descr="Smiling Face with No Fill">
            <a:extLst>
              <a:ext uri="{FF2B5EF4-FFF2-40B4-BE49-F238E27FC236}">
                <a16:creationId xmlns:a16="http://schemas.microsoft.com/office/drawing/2014/main" id="{D7AAD74D-9FFF-4BB3-871D-F0CB98F75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66998" y="-4"/>
            <a:ext cx="6858003" cy="6858003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7750348-5249-48BE-B8D8-43608AD7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4E66A4-08F3-4549-B5C7-AA7A6B3D2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6400"/>
              <a:t>Thank you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BC3C586-41D9-4369-AF7F-3A2DB21DB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584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6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E72A63-B447-4001-ADB7-D4A96D66F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wrap="square" anchor="b">
            <a:normAutofit/>
          </a:bodyPr>
          <a:lstStyle/>
          <a:p>
            <a:r>
              <a:rPr lang="en-US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AF183-CE52-4EF7-AD0F-9D71533D9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8400"/>
            <a:ext cx="3565525" cy="3414425"/>
          </a:xfrm>
        </p:spPr>
        <p:txBody>
          <a:bodyPr anchor="t">
            <a:normAutofit/>
          </a:bodyPr>
          <a:lstStyle/>
          <a:p>
            <a:r>
              <a:rPr lang="en-US" sz="1600">
                <a:ea typeface="Source Sans Pro"/>
              </a:rPr>
              <a:t>Problem Statement</a:t>
            </a:r>
          </a:p>
          <a:p>
            <a:r>
              <a:rPr lang="en-US" sz="1600">
                <a:ea typeface="Source Sans Pro"/>
              </a:rPr>
              <a:t>Design</a:t>
            </a:r>
          </a:p>
          <a:p>
            <a:r>
              <a:rPr lang="en-US" sz="1600">
                <a:ea typeface="Source Sans Pro"/>
              </a:rPr>
              <a:t>Technologies &amp; Languages Used</a:t>
            </a:r>
          </a:p>
          <a:p>
            <a:r>
              <a:rPr lang="en-US" sz="1600">
                <a:ea typeface="Source Sans Pro"/>
              </a:rPr>
              <a:t>Results</a:t>
            </a:r>
          </a:p>
        </p:txBody>
      </p:sp>
      <p:pic>
        <p:nvPicPr>
          <p:cNvPr id="23" name="Picture 22" descr="Pen placed on top of a signature line">
            <a:extLst>
              <a:ext uri="{FF2B5EF4-FFF2-40B4-BE49-F238E27FC236}">
                <a16:creationId xmlns:a16="http://schemas.microsoft.com/office/drawing/2014/main" id="{D25DF480-D141-42B6-9351-D6D31A269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40" r="-3" b="-3"/>
          <a:stretch/>
        </p:blipFill>
        <p:spPr>
          <a:xfrm>
            <a:off x="4550899" y="10"/>
            <a:ext cx="7641102" cy="6857990"/>
          </a:xfrm>
          <a:custGeom>
            <a:avLst/>
            <a:gdLst/>
            <a:ahLst/>
            <a:cxnLst/>
            <a:rect l="l" t="t" r="r" b="b"/>
            <a:pathLst>
              <a:path w="7641102" h="6858000">
                <a:moveTo>
                  <a:pt x="0" y="0"/>
                </a:moveTo>
                <a:lnTo>
                  <a:pt x="7641102" y="0"/>
                </a:lnTo>
                <a:lnTo>
                  <a:pt x="764110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6" name="Rectangle 28">
            <a:extLst>
              <a:ext uri="{FF2B5EF4-FFF2-40B4-BE49-F238E27FC236}">
                <a16:creationId xmlns:a16="http://schemas.microsoft.com/office/drawing/2014/main" id="{6FF3A87B-2255-45E0-A551-C11FAF93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0898" y="5773729"/>
            <a:ext cx="7641102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28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274A5-679F-4FFC-BBAB-5A1509C1F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1435100"/>
            <a:ext cx="5437188" cy="1997855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E4EDB960-BE37-4838-AAB6-6E22DA644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0225" y="60655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oup 11">
            <a:extLst>
              <a:ext uri="{FF2B5EF4-FFF2-40B4-BE49-F238E27FC236}">
                <a16:creationId xmlns:a16="http://schemas.microsoft.com/office/drawing/2014/main" id="{B51DF3C5-5417-4176-95C7-990706A4C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0862" y="3624151"/>
            <a:ext cx="2525894" cy="2684574"/>
            <a:chOff x="2046943" y="3949349"/>
            <a:chExt cx="2525894" cy="268457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95573F-E56B-4722-AE62-512B28339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229890" y="3766402"/>
              <a:ext cx="2160000" cy="252589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508000" dist="203200" dir="2700000">
                <a:schemeClr val="accent1">
                  <a:lumMod val="60000"/>
                  <a:lumOff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E5BADC4-6F44-4F83-ABB7-22E8C45170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250249" y="4462667"/>
              <a:ext cx="1080000" cy="2171256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7F249-DBF2-4747-94BB-411FCFE64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0575" y="1522184"/>
            <a:ext cx="3581181" cy="4570641"/>
          </a:xfrm>
        </p:spPr>
        <p:txBody>
          <a:bodyPr vert="horz" lIns="0" tIns="0" rIns="0" bIns="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>
                <a:ea typeface="Source Sans Pro"/>
              </a:rPr>
              <a:t>As the technology has evolved where the passenger can reserve the tickets for their travel, cancel the reserve ticket and they can view the status of the ticket before travelling.</a:t>
            </a:r>
          </a:p>
          <a:p>
            <a:pPr>
              <a:lnSpc>
                <a:spcPct val="100000"/>
              </a:lnSpc>
            </a:pPr>
            <a:r>
              <a:rPr lang="en-US" sz="1600">
                <a:ea typeface="+mn-lt"/>
                <a:cs typeface="+mn-lt"/>
              </a:rPr>
              <a:t>This application should take train number and passenger details as input.</a:t>
            </a:r>
          </a:p>
          <a:p>
            <a:pPr>
              <a:lnSpc>
                <a:spcPct val="100000"/>
              </a:lnSpc>
            </a:pPr>
            <a:r>
              <a:rPr lang="en-US" sz="1600">
                <a:ea typeface="Source Sans Pro"/>
              </a:rPr>
              <a:t>The details of the train should be stored in a database. The train details to be stored in database are</a:t>
            </a:r>
            <a:br>
              <a:rPr lang="en-US" sz="1600">
                <a:ea typeface="Source Sans Pro"/>
              </a:rPr>
            </a:br>
            <a:r>
              <a:rPr lang="en-US" sz="1600">
                <a:ea typeface="Source Sans Pro"/>
              </a:rPr>
              <a:t>Train number, Train Name, Source Station, Destination Station and Ticket Price. The train details should be fetched from the database using the train number provided by the user.</a:t>
            </a:r>
            <a:endParaRPr lang="en-US" sz="1600"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600">
              <a:ea typeface="Source Sans Pro"/>
            </a:endParaRPr>
          </a:p>
          <a:p>
            <a:pPr>
              <a:lnSpc>
                <a:spcPct val="100000"/>
              </a:lnSpc>
            </a:pPr>
            <a:endParaRPr lang="en-US" sz="1600"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514432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F6070-27E5-4116-A0FF-E4F49BAB5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75815"/>
            <a:ext cx="11091600" cy="847136"/>
          </a:xfrm>
        </p:spPr>
        <p:txBody>
          <a:bodyPr>
            <a:normAutofit/>
          </a:bodyPr>
          <a:lstStyle/>
          <a:p>
            <a:r>
              <a:rPr lang="en-US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7A964-B0D0-4EAB-96B1-140C4D64A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062166"/>
            <a:ext cx="11090274" cy="5030658"/>
          </a:xfr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>
                    <a:alpha val="60000"/>
                  </a:srgbClr>
                </a:solidFill>
                <a:ea typeface="Source Sans Pro"/>
              </a:rPr>
              <a:t>.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697750-0C94-4525-B54F-A6880E308008}"/>
              </a:ext>
            </a:extLst>
          </p:cNvPr>
          <p:cNvSpPr/>
          <p:nvPr/>
        </p:nvSpPr>
        <p:spPr>
          <a:xfrm>
            <a:off x="4887458" y="269352"/>
            <a:ext cx="1576551" cy="5255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Source Sans Pro"/>
              </a:rPr>
              <a:t>Start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38B35FC-5DC2-48D5-9547-FB241CA016E6}"/>
              </a:ext>
            </a:extLst>
          </p:cNvPr>
          <p:cNvSpPr/>
          <p:nvPr/>
        </p:nvSpPr>
        <p:spPr>
          <a:xfrm>
            <a:off x="5041024" y="1059734"/>
            <a:ext cx="1340067" cy="6043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Source Sans Pro"/>
              </a:rPr>
              <a:t>Home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1FFFC35-60C1-4925-834A-B169CD67C3C0}"/>
              </a:ext>
            </a:extLst>
          </p:cNvPr>
          <p:cNvSpPr/>
          <p:nvPr/>
        </p:nvSpPr>
        <p:spPr>
          <a:xfrm>
            <a:off x="2372382" y="1662437"/>
            <a:ext cx="1970688" cy="5912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Source Sans Pro"/>
              </a:rPr>
              <a:t>Search for trains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61BFE7-5554-4880-B30E-87C6EB05A61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>
              <a:ea typeface="Source Sans Pro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5FB234D-40EB-4AB1-A18E-75203F2A5C21}"/>
              </a:ext>
            </a:extLst>
          </p:cNvPr>
          <p:cNvSpPr/>
          <p:nvPr/>
        </p:nvSpPr>
        <p:spPr>
          <a:xfrm>
            <a:off x="2486038" y="2741111"/>
            <a:ext cx="1538376" cy="5607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Source Sans Pro"/>
              </a:rPr>
              <a:t>Searched Train</a:t>
            </a:r>
            <a:endParaRPr lang="en-US" dirty="0"/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D3E9C645-57BE-4AE7-A53F-72E0FECD5A5E}"/>
              </a:ext>
            </a:extLst>
          </p:cNvPr>
          <p:cNvSpPr/>
          <p:nvPr/>
        </p:nvSpPr>
        <p:spPr>
          <a:xfrm>
            <a:off x="2577105" y="3616736"/>
            <a:ext cx="1437734" cy="61822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Source Sans Pro"/>
              </a:rPr>
              <a:t>Login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1C96C0-350C-49E6-B6EA-3286B37123AC}"/>
              </a:ext>
            </a:extLst>
          </p:cNvPr>
          <p:cNvSpPr/>
          <p:nvPr/>
        </p:nvSpPr>
        <p:spPr>
          <a:xfrm>
            <a:off x="2576206" y="4503020"/>
            <a:ext cx="1538376" cy="6038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Source Sans Pro"/>
              </a:rPr>
              <a:t>Book Tickets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0103BD9-5BB5-4866-AA21-6B6473F6A464}"/>
              </a:ext>
            </a:extLst>
          </p:cNvPr>
          <p:cNvSpPr/>
          <p:nvPr/>
        </p:nvSpPr>
        <p:spPr>
          <a:xfrm>
            <a:off x="2577290" y="5489944"/>
            <a:ext cx="1567130" cy="5463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Source Sans Pro"/>
              </a:rPr>
              <a:t>Payment</a:t>
            </a:r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95B6CBA-2ECE-466D-AD26-D7E667A4F6BF}"/>
              </a:ext>
            </a:extLst>
          </p:cNvPr>
          <p:cNvSpPr/>
          <p:nvPr/>
        </p:nvSpPr>
        <p:spPr>
          <a:xfrm>
            <a:off x="218537" y="4610819"/>
            <a:ext cx="2054968" cy="6038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ea typeface="Source Sans Pro"/>
              </a:rPr>
              <a:t>Registration page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83A11A1-3B4B-471D-BD03-5E7515A5EE96}"/>
              </a:ext>
            </a:extLst>
          </p:cNvPr>
          <p:cNvSpPr/>
          <p:nvPr/>
        </p:nvSpPr>
        <p:spPr>
          <a:xfrm>
            <a:off x="7774674" y="1611249"/>
            <a:ext cx="1236451" cy="9345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Source Sans Pro"/>
              </a:rPr>
              <a:t>Admin Login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5DCE559-79E9-465E-8CCE-B71CA035BC0E}"/>
              </a:ext>
            </a:extLst>
          </p:cNvPr>
          <p:cNvSpPr/>
          <p:nvPr/>
        </p:nvSpPr>
        <p:spPr>
          <a:xfrm>
            <a:off x="7501846" y="2930093"/>
            <a:ext cx="1768414" cy="920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Source Sans Pro"/>
              </a:rPr>
              <a:t>Admin Dashboard</a:t>
            </a:r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26EB9DD-BDD2-4CF6-BE7F-4327DD73A0B1}"/>
              </a:ext>
            </a:extLst>
          </p:cNvPr>
          <p:cNvSpPr/>
          <p:nvPr/>
        </p:nvSpPr>
        <p:spPr>
          <a:xfrm>
            <a:off x="7772878" y="4310165"/>
            <a:ext cx="1236451" cy="5894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Source Sans Pro"/>
              </a:rPr>
              <a:t>Logout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736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DE399-1D3F-4D95-B9DA-6348FBA46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Technologies &amp; Languages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B51E-6847-4DB0-BCFB-94ECD27D8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wrap="square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>
                    <a:alpha val="60000"/>
                  </a:srgbClr>
                </a:solidFill>
                <a:ea typeface="Source Sans Pro"/>
              </a:rPr>
              <a:t>Spring Boot</a:t>
            </a:r>
          </a:p>
          <a:p>
            <a:r>
              <a:rPr lang="en-US" dirty="0">
                <a:solidFill>
                  <a:srgbClr val="FFFFFF">
                    <a:alpha val="60000"/>
                  </a:srgbClr>
                </a:solidFill>
                <a:ea typeface="Source Sans Pro"/>
              </a:rPr>
              <a:t>My </a:t>
            </a:r>
            <a:r>
              <a:rPr lang="en-US" dirty="0" err="1">
                <a:solidFill>
                  <a:srgbClr val="FFFFFF">
                    <a:alpha val="60000"/>
                  </a:srgbClr>
                </a:solidFill>
                <a:ea typeface="Source Sans Pro"/>
              </a:rPr>
              <a:t>sql</a:t>
            </a:r>
            <a:endParaRPr lang="en-US" dirty="0">
              <a:solidFill>
                <a:srgbClr val="FFFFFF">
                  <a:alpha val="60000"/>
                </a:srgbClr>
              </a:solidFill>
              <a:ea typeface="Source Sans Pro"/>
            </a:endParaRPr>
          </a:p>
          <a:p>
            <a:r>
              <a:rPr lang="en-US" dirty="0">
                <a:solidFill>
                  <a:srgbClr val="FFFFFF">
                    <a:alpha val="60000"/>
                  </a:srgbClr>
                </a:solidFill>
                <a:ea typeface="Source Sans Pro"/>
              </a:rPr>
              <a:t>Java Script</a:t>
            </a:r>
          </a:p>
          <a:p>
            <a:r>
              <a:rPr lang="en-US" dirty="0">
                <a:solidFill>
                  <a:srgbClr val="FFFFFF">
                    <a:alpha val="60000"/>
                  </a:srgbClr>
                </a:solidFill>
                <a:ea typeface="Source Sans Pro"/>
              </a:rPr>
              <a:t>Html</a:t>
            </a:r>
          </a:p>
          <a:p>
            <a:r>
              <a:rPr lang="en-US" dirty="0" err="1">
                <a:solidFill>
                  <a:srgbClr val="FFFFFF">
                    <a:alpha val="60000"/>
                  </a:srgbClr>
                </a:solidFill>
                <a:ea typeface="Source Sans Pro"/>
              </a:rPr>
              <a:t>Css</a:t>
            </a:r>
          </a:p>
          <a:p>
            <a:r>
              <a:rPr lang="en-US" dirty="0">
                <a:solidFill>
                  <a:srgbClr val="FFFFFF">
                    <a:alpha val="60000"/>
                  </a:srgbClr>
                </a:solidFill>
                <a:ea typeface="Source Sans Pro"/>
              </a:rPr>
              <a:t>JPA(HIBER NATE)</a:t>
            </a:r>
          </a:p>
          <a:p>
            <a:pPr marL="0" indent="0">
              <a:buNone/>
            </a:pPr>
            <a:endParaRPr lang="en-US" dirty="0">
              <a:solidFill>
                <a:srgbClr val="FFFFFF">
                  <a:alpha val="60000"/>
                </a:srgbClr>
              </a:solidFill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134715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AF476-5C91-47C6-979C-5FCF465C6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204219"/>
            <a:ext cx="11091600" cy="800038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2E7E9B6-92DD-4BBE-A142-91CEB9E07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0752" y="1437465"/>
            <a:ext cx="9229588" cy="505792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36006E-0FDE-4EE7-BC1E-8A7C79B5C422}"/>
              </a:ext>
            </a:extLst>
          </p:cNvPr>
          <p:cNvSpPr txBox="1"/>
          <p:nvPr/>
        </p:nvSpPr>
        <p:spPr>
          <a:xfrm>
            <a:off x="554966" y="1360098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ea typeface="Source Sans Pro"/>
              </a:rPr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3635434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17D77-F3D6-4613-80A3-68A650068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/>
              <a:t>Login Page</a:t>
            </a:r>
          </a:p>
        </p:txBody>
      </p:sp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2571752-0CFF-47BF-936D-46E1FBC59F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0656" y="1049275"/>
            <a:ext cx="8970687" cy="5043549"/>
          </a:xfrm>
        </p:spPr>
      </p:pic>
    </p:spTree>
    <p:extLst>
      <p:ext uri="{BB962C8B-B14F-4D97-AF65-F5344CB8AC3E}">
        <p14:creationId xmlns:p14="http://schemas.microsoft.com/office/powerpoint/2010/main" val="2167068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EFFF6-80EA-4DC4-81EB-D3FA04417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/>
              <a:t>Book Ticket Page</a:t>
            </a:r>
          </a:p>
        </p:txBody>
      </p:sp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39308E7B-CEF3-47CF-B587-277021DE20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6828" y="1135539"/>
            <a:ext cx="9091173" cy="5273586"/>
          </a:xfrm>
        </p:spPr>
      </p:pic>
    </p:spTree>
    <p:extLst>
      <p:ext uri="{BB962C8B-B14F-4D97-AF65-F5344CB8AC3E}">
        <p14:creationId xmlns:p14="http://schemas.microsoft.com/office/powerpoint/2010/main" val="2793618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E7192-42C6-42C8-AFAC-6B95D91C2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/>
              <a:t>Payment Page</a:t>
            </a: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49911A9B-F7DC-40E2-9A55-245B9CC7A5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9885" y="1049275"/>
            <a:ext cx="9234946" cy="5345473"/>
          </a:xfrm>
        </p:spPr>
      </p:pic>
    </p:spTree>
    <p:extLst>
      <p:ext uri="{BB962C8B-B14F-4D97-AF65-F5344CB8AC3E}">
        <p14:creationId xmlns:p14="http://schemas.microsoft.com/office/powerpoint/2010/main" val="3496129557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RegularSeedLeftStep">
      <a:dk1>
        <a:srgbClr val="000000"/>
      </a:dk1>
      <a:lt1>
        <a:srgbClr val="FFFFFF"/>
      </a:lt1>
      <a:dk2>
        <a:srgbClr val="202938"/>
      </a:dk2>
      <a:lt2>
        <a:srgbClr val="E2E5E8"/>
      </a:lt2>
      <a:accent1>
        <a:srgbClr val="C68E4A"/>
      </a:accent1>
      <a:accent2>
        <a:srgbClr val="B44938"/>
      </a:accent2>
      <a:accent3>
        <a:srgbClr val="C64A6D"/>
      </a:accent3>
      <a:accent4>
        <a:srgbClr val="B4388F"/>
      </a:accent4>
      <a:accent5>
        <a:srgbClr val="B84AC6"/>
      </a:accent5>
      <a:accent6>
        <a:srgbClr val="7238B4"/>
      </a:accent6>
      <a:hlink>
        <a:srgbClr val="3F78BF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TF10001119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3DFloatVTI</vt:lpstr>
      <vt:lpstr>Train Ticket booking</vt:lpstr>
      <vt:lpstr>Contents</vt:lpstr>
      <vt:lpstr>Problem Statement</vt:lpstr>
      <vt:lpstr>Design</vt:lpstr>
      <vt:lpstr>Technologies &amp; Languages Used</vt:lpstr>
      <vt:lpstr>Results</vt:lpstr>
      <vt:lpstr>Login Page</vt:lpstr>
      <vt:lpstr>Book Ticket Page</vt:lpstr>
      <vt:lpstr>Payment Page</vt:lpstr>
      <vt:lpstr>Ticket Page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371</cp:revision>
  <dcterms:created xsi:type="dcterms:W3CDTF">2021-12-19T15:51:53Z</dcterms:created>
  <dcterms:modified xsi:type="dcterms:W3CDTF">2021-12-19T19:22:51Z</dcterms:modified>
</cp:coreProperties>
</file>

<file path=docProps/thumbnail.jpeg>
</file>